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54" r:id="rId1"/>
  </p:sldMasterIdLst>
  <p:notesMasterIdLst>
    <p:notesMasterId r:id="rId10"/>
  </p:notesMasterIdLst>
  <p:handoutMasterIdLst>
    <p:handoutMasterId r:id="rId11"/>
  </p:handoutMasterIdLst>
  <p:sldIdLst>
    <p:sldId id="299" r:id="rId2"/>
    <p:sldId id="412" r:id="rId3"/>
    <p:sldId id="413" r:id="rId4"/>
    <p:sldId id="414" r:id="rId5"/>
    <p:sldId id="418" r:id="rId6"/>
    <p:sldId id="419" r:id="rId7"/>
    <p:sldId id="415" r:id="rId8"/>
    <p:sldId id="416" r:id="rId9"/>
  </p:sldIdLst>
  <p:sldSz cx="9906000" cy="6858000" type="A4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sz="1900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sz="1900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sz="1900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sz="1900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3702" userDrawn="1">
          <p15:clr>
            <a:srgbClr val="A4A3A4"/>
          </p15:clr>
        </p15:guide>
        <p15:guide id="4" pos="5910" userDrawn="1">
          <p15:clr>
            <a:srgbClr val="A4A3A4"/>
          </p15:clr>
        </p15:guide>
        <p15:guide id="5" pos="5093" userDrawn="1">
          <p15:clr>
            <a:srgbClr val="A4A3A4"/>
          </p15:clr>
        </p15:guide>
        <p15:guide id="6" pos="5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0000"/>
    <a:srgbClr val="0083CD"/>
    <a:srgbClr val="103991"/>
    <a:srgbClr val="808080"/>
    <a:srgbClr val="000000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4" autoAdjust="0"/>
    <p:restoredTop sz="98170" autoAdjust="0"/>
  </p:normalViewPr>
  <p:slideViewPr>
    <p:cSldViewPr snapToGrid="0" showGuides="1">
      <p:cViewPr varScale="1">
        <p:scale>
          <a:sx n="81" d="100"/>
          <a:sy n="81" d="100"/>
        </p:scale>
        <p:origin x="408" y="78"/>
      </p:cViewPr>
      <p:guideLst>
        <p:guide orient="horz" pos="2183"/>
        <p:guide orient="horz" pos="1049"/>
        <p:guide orient="horz" pos="3702"/>
        <p:guide pos="5910"/>
        <p:guide pos="5093"/>
        <p:guide pos="5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1974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55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MS PGothic" pitchFamily="34" charset="-128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1"/>
            <a:ext cx="2945659" cy="55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MS PGothic" pitchFamily="34" charset="-128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159"/>
            <a:ext cx="2945659" cy="55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MS PGothic" pitchFamily="34" charset="-128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375159"/>
            <a:ext cx="2945659" cy="55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MS PGothic" pitchFamily="34" charset="-128"/>
              </a:defRPr>
            </a:lvl1pPr>
          </a:lstStyle>
          <a:p>
            <a:pPr>
              <a:defRPr/>
            </a:pPr>
            <a:fld id="{AFB23343-0189-419D-9ED3-59424399AEF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8375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MS PGothic" pitchFamily="34" charset="-128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MS PGothic" pitchFamily="34" charset="-128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686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049"/>
            <a:ext cx="5438140" cy="44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MS PGothic" pitchFamily="34" charset="-128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MS PGothic" pitchFamily="34" charset="-128"/>
              </a:defRPr>
            </a:lvl1pPr>
          </a:lstStyle>
          <a:p>
            <a:pPr>
              <a:defRPr/>
            </a:pPr>
            <a:fld id="{F18A6839-37E8-4571-8867-B702B62D3A1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2704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0BE517-D2C0-470B-B7EA-4FE05F0F866F}" type="slidenum">
              <a:rPr lang="ko-KR" altLang="en-US"/>
              <a:pPr/>
              <a:t>0</a:t>
            </a:fld>
            <a:endParaRPr lang="en-US" altLang="ko-KR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9911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8A6839-37E8-4571-8867-B702B62D3A10}" type="slidenum">
              <a:rPr lang="ko-KR" altLang="en-US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6477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 userDrawn="1"/>
        </p:nvSpPr>
        <p:spPr bwMode="auto">
          <a:xfrm>
            <a:off x="8840788" y="2103438"/>
            <a:ext cx="1066800" cy="3622675"/>
          </a:xfrm>
          <a:custGeom>
            <a:avLst/>
            <a:gdLst/>
            <a:ahLst/>
            <a:cxnLst>
              <a:cxn ang="0">
                <a:pos x="661" y="0"/>
              </a:cxn>
              <a:cxn ang="0">
                <a:pos x="0" y="2032"/>
              </a:cxn>
              <a:cxn ang="0">
                <a:pos x="661" y="2245"/>
              </a:cxn>
            </a:cxnLst>
            <a:rect l="0" t="0" r="r" b="b"/>
            <a:pathLst>
              <a:path w="661" h="2245">
                <a:moveTo>
                  <a:pt x="661" y="0"/>
                </a:moveTo>
                <a:lnTo>
                  <a:pt x="0" y="2032"/>
                </a:lnTo>
                <a:lnTo>
                  <a:pt x="661" y="2245"/>
                </a:lnTo>
              </a:path>
            </a:pathLst>
          </a:custGeom>
          <a:solidFill>
            <a:schemeClr val="bg1"/>
          </a:solidFill>
          <a:ln w="28575" cmpd="sng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66788" y="3313113"/>
            <a:ext cx="7366000" cy="3667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68375" y="3819525"/>
            <a:ext cx="6934200" cy="365125"/>
          </a:xfrm>
          <a:prstGeom prst="rect">
            <a:avLst/>
          </a:prstGeom>
          <a:ln algn="ctr"/>
        </p:spPr>
        <p:txBody>
          <a:bodyPr/>
          <a:lstStyle>
            <a:lvl1pPr algn="ctr">
              <a:defRPr/>
            </a:lvl1pPr>
          </a:lstStyle>
          <a:p>
            <a:r>
              <a:rPr lang="en-US" altLang="ko-KR"/>
              <a:t>Click to edit Master subtitle style</a:t>
            </a:r>
          </a:p>
        </p:txBody>
      </p:sp>
      <p:sp>
        <p:nvSpPr>
          <p:cNvPr id="11" name="Line 13"/>
          <p:cNvSpPr>
            <a:spLocks noChangeShapeType="1"/>
          </p:cNvSpPr>
          <p:nvPr userDrawn="1"/>
        </p:nvSpPr>
        <p:spPr bwMode="auto">
          <a:xfrm>
            <a:off x="968375" y="4659313"/>
            <a:ext cx="8667750" cy="0"/>
          </a:xfrm>
          <a:prstGeom prst="line">
            <a:avLst/>
          </a:prstGeom>
          <a:noFill/>
          <a:ln w="28575">
            <a:solidFill>
              <a:srgbClr val="10399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Freeform 18"/>
          <p:cNvSpPr>
            <a:spLocks/>
          </p:cNvSpPr>
          <p:nvPr userDrawn="1"/>
        </p:nvSpPr>
        <p:spPr bwMode="auto">
          <a:xfrm>
            <a:off x="8883650" y="2182813"/>
            <a:ext cx="1022350" cy="3500437"/>
          </a:xfrm>
          <a:custGeom>
            <a:avLst/>
            <a:gdLst>
              <a:gd name="T0" fmla="*/ 2147483646 w 661"/>
              <a:gd name="T1" fmla="*/ 0 h 2245"/>
              <a:gd name="T2" fmla="*/ 0 w 661"/>
              <a:gd name="T3" fmla="*/ 2147483646 h 2245"/>
              <a:gd name="T4" fmla="*/ 2147483646 w 661"/>
              <a:gd name="T5" fmla="*/ 2147483646 h 22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1" h="2245">
                <a:moveTo>
                  <a:pt x="661" y="0"/>
                </a:moveTo>
                <a:lnTo>
                  <a:pt x="0" y="2032"/>
                </a:lnTo>
                <a:lnTo>
                  <a:pt x="661" y="2245"/>
                </a:lnTo>
              </a:path>
            </a:pathLst>
          </a:custGeom>
          <a:solidFill>
            <a:srgbClr val="0083CD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1" t="15717" r="9032" b="16299"/>
          <a:stretch/>
        </p:blipFill>
        <p:spPr>
          <a:xfrm>
            <a:off x="966788" y="354563"/>
            <a:ext cx="1520890" cy="7091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1813" y="360363"/>
            <a:ext cx="8799512" cy="2889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1813" y="1131888"/>
            <a:ext cx="8799512" cy="10953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2600" y="6653213"/>
            <a:ext cx="1803400" cy="2047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9E8D5-067A-42A6-994C-B0ABC7FF18AD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32638" y="360363"/>
            <a:ext cx="2198687" cy="1866900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1813" y="360363"/>
            <a:ext cx="6448425" cy="1866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2600" y="6653213"/>
            <a:ext cx="1803400" cy="2047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9FA1B-4B6F-44A4-ADDF-22F98405967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1813" y="360363"/>
            <a:ext cx="8799512" cy="2889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531813" y="1131888"/>
            <a:ext cx="8799512" cy="1095375"/>
          </a:xfrm>
          <a:prstGeom prst="rect">
            <a:avLst/>
          </a:prstGeom>
        </p:spPr>
        <p:txBody>
          <a:bodyPr/>
          <a:lstStyle/>
          <a:p>
            <a:pPr lvl="0"/>
            <a:endParaRPr lang="ko-KR" altLang="en-US" noProof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1813" y="360363"/>
            <a:ext cx="8799512" cy="292388"/>
          </a:xfrm>
          <a:prstGeom prst="rect">
            <a:avLst/>
          </a:prstGeom>
        </p:spPr>
        <p:txBody>
          <a:bodyPr/>
          <a:lstStyle>
            <a:lvl1pPr>
              <a:defRPr b="0">
                <a:latin typeface="Noto Sans CJK KR Regular" panose="020B0500000000000000" pitchFamily="34" charset="-127"/>
                <a:ea typeface="Noto Sans CJK KR Regular" panose="020B0500000000000000" pitchFamily="34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1813" y="1131888"/>
            <a:ext cx="8799512" cy="1581587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1400">
                <a:latin typeface="Noto Sans CJK KR Regular" panose="020B0500000000000000" pitchFamily="34" charset="-127"/>
                <a:ea typeface="Noto Sans CJK KR Regular" panose="020B0500000000000000" pitchFamily="34" charset="-127"/>
              </a:defRPr>
            </a:lvl1pPr>
            <a:lvl2pPr>
              <a:lnSpc>
                <a:spcPct val="150000"/>
              </a:lnSpc>
              <a:defRPr sz="1400">
                <a:latin typeface="Noto Sans CJK KR Regular" panose="020B0500000000000000" pitchFamily="34" charset="-127"/>
                <a:ea typeface="Noto Sans CJK KR Regular" panose="020B0500000000000000" pitchFamily="34" charset="-127"/>
              </a:defRPr>
            </a:lvl2pPr>
            <a:lvl3pPr>
              <a:lnSpc>
                <a:spcPct val="150000"/>
              </a:lnSpc>
              <a:defRPr sz="1400">
                <a:latin typeface="Noto Sans CJK KR Regular" panose="020B0500000000000000" pitchFamily="34" charset="-127"/>
                <a:ea typeface="Noto Sans CJK KR Regular" panose="020B0500000000000000" pitchFamily="34" charset="-127"/>
              </a:defRPr>
            </a:lvl3pPr>
            <a:lvl4pPr>
              <a:lnSpc>
                <a:spcPct val="150000"/>
              </a:lnSpc>
              <a:defRPr sz="1400">
                <a:latin typeface="Noto Sans CJK KR Regular" panose="020B0500000000000000" pitchFamily="34" charset="-127"/>
                <a:ea typeface="Noto Sans CJK KR Regular" panose="020B0500000000000000" pitchFamily="34" charset="-127"/>
              </a:defRPr>
            </a:lvl4pPr>
            <a:lvl5pPr>
              <a:lnSpc>
                <a:spcPct val="150000"/>
              </a:lnSpc>
              <a:defRPr sz="1400">
                <a:latin typeface="Noto Sans CJK KR Regular" panose="020B0500000000000000" pitchFamily="34" charset="-127"/>
                <a:ea typeface="Noto Sans CJK KR Regular" panose="020B0500000000000000" pitchFamily="34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57634" y="6585478"/>
            <a:ext cx="1803400" cy="2047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AF90-15AA-4F66-BD67-F424E05E7F0B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5" name="Picture 28" descr="두산 그룹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67" y="6110205"/>
            <a:ext cx="4495800" cy="6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9">
            <a:extLst>
              <a:ext uri="{FF2B5EF4-FFF2-40B4-BE49-F238E27FC236}">
                <a16:creationId xmlns:a16="http://schemas.microsoft.com/office/drawing/2014/main" id="{7EB31D43-C6CD-429F-9AC6-E9450BF294E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1063" y="6478607"/>
            <a:ext cx="27277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sz="900" kern="120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ctr"/>
            <a:endParaRPr kumimoji="0" lang="ko-KR" altLang="en-US" sz="900" b="0" i="0" u="none" strike="noStrike" kern="1200" baseline="0" dirty="0">
              <a:solidFill>
                <a:srgbClr val="333333"/>
              </a:solidFill>
              <a:latin typeface="Arial" panose="020B0604020202020204" pitchFamily="34" charset="0"/>
              <a:ea typeface="윤고딕130" pitchFamily="18" charset="-127"/>
              <a:cs typeface="+mn-cs"/>
            </a:endParaRPr>
          </a:p>
          <a:p>
            <a:pPr algn="ctr"/>
            <a:r>
              <a:rPr kumimoji="0" lang="en-US" altLang="ko-KR" sz="900" b="0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 </a:t>
            </a:r>
            <a:r>
              <a:rPr kumimoji="0" lang="en-US" altLang="ko-KR" sz="900" b="1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© 2021 DOOSAN Curator Workshop 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2600" y="6653213"/>
            <a:ext cx="1803400" cy="2047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7F3ED-66EB-4203-840B-2093E401779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E4586EB-F115-42A5-B5EA-815134ECB8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1063" y="6478607"/>
            <a:ext cx="27277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sz="900" kern="120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ctr"/>
            <a:endParaRPr kumimoji="0" lang="ko-KR" altLang="en-US" sz="900" b="0" i="0" u="none" strike="noStrike" kern="1200" baseline="0" dirty="0">
              <a:solidFill>
                <a:srgbClr val="333333"/>
              </a:solidFill>
              <a:latin typeface="Arial" panose="020B0604020202020204" pitchFamily="34" charset="0"/>
              <a:ea typeface="윤고딕130" pitchFamily="18" charset="-127"/>
              <a:cs typeface="+mn-cs"/>
            </a:endParaRPr>
          </a:p>
          <a:p>
            <a:pPr algn="ctr"/>
            <a:r>
              <a:rPr kumimoji="0" lang="en-US" altLang="ko-KR" sz="900" b="0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 </a:t>
            </a:r>
            <a:r>
              <a:rPr kumimoji="0" lang="en-US" altLang="ko-KR" sz="900" b="1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© 2021 DOOSAN Curator Workshop 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1813" y="360363"/>
            <a:ext cx="8799512" cy="2889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1813" y="1131888"/>
            <a:ext cx="4322762" cy="10953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6975" y="1131888"/>
            <a:ext cx="4324350" cy="10953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2600" y="6653213"/>
            <a:ext cx="1803400" cy="2047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F9821-A456-4A70-B696-770366E69CF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E96C910-778D-41C6-AD20-E4E030B2DE5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1063" y="6478607"/>
            <a:ext cx="27277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sz="900" kern="120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ctr"/>
            <a:endParaRPr kumimoji="0" lang="ko-KR" altLang="en-US" sz="900" b="0" i="0" u="none" strike="noStrike" kern="1200" baseline="0" dirty="0">
              <a:solidFill>
                <a:srgbClr val="333333"/>
              </a:solidFill>
              <a:latin typeface="Arial" panose="020B0604020202020204" pitchFamily="34" charset="0"/>
              <a:ea typeface="윤고딕130" pitchFamily="18" charset="-127"/>
              <a:cs typeface="+mn-cs"/>
            </a:endParaRPr>
          </a:p>
          <a:p>
            <a:pPr algn="ctr"/>
            <a:r>
              <a:rPr kumimoji="0" lang="en-US" altLang="ko-KR" sz="900" b="0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 </a:t>
            </a:r>
            <a:r>
              <a:rPr kumimoji="0" lang="en-US" altLang="ko-KR" sz="900" b="1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© 2021 DOOSAN Curator Workshop 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2600" y="6653213"/>
            <a:ext cx="1803400" cy="2047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A5500-2036-4E22-9A02-E2B341B9EE44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F74B9218-B3FB-49C3-A5F7-C87D599FF2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1063" y="6478607"/>
            <a:ext cx="27277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sz="900" kern="120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ctr"/>
            <a:endParaRPr kumimoji="0" lang="ko-KR" altLang="en-US" sz="900" b="0" i="0" u="none" strike="noStrike" kern="1200" baseline="0" dirty="0">
              <a:solidFill>
                <a:srgbClr val="333333"/>
              </a:solidFill>
              <a:latin typeface="Arial" panose="020B0604020202020204" pitchFamily="34" charset="0"/>
              <a:ea typeface="윤고딕130" pitchFamily="18" charset="-127"/>
              <a:cs typeface="+mn-cs"/>
            </a:endParaRPr>
          </a:p>
          <a:p>
            <a:pPr algn="ctr"/>
            <a:r>
              <a:rPr kumimoji="0" lang="en-US" altLang="ko-KR" sz="900" b="0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 </a:t>
            </a:r>
            <a:r>
              <a:rPr kumimoji="0" lang="en-US" altLang="ko-KR" sz="900" b="1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© 2021 DOOSAN Curator Workshop 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1813" y="360363"/>
            <a:ext cx="8799512" cy="2889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2600" y="6653213"/>
            <a:ext cx="1803400" cy="2047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B7AF2-6E18-48AC-BDE3-B56FD9A83908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4D044F8-E966-4B34-8F8A-3EF2A1F382B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1063" y="6478607"/>
            <a:ext cx="27277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sz="900" kern="120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ctr"/>
            <a:endParaRPr kumimoji="0" lang="ko-KR" altLang="en-US" sz="900" b="0" i="0" u="none" strike="noStrike" kern="1200" baseline="0" dirty="0">
              <a:solidFill>
                <a:srgbClr val="333333"/>
              </a:solidFill>
              <a:latin typeface="Arial" panose="020B0604020202020204" pitchFamily="34" charset="0"/>
              <a:ea typeface="윤고딕130" pitchFamily="18" charset="-127"/>
              <a:cs typeface="+mn-cs"/>
            </a:endParaRPr>
          </a:p>
          <a:p>
            <a:pPr algn="ctr"/>
            <a:r>
              <a:rPr kumimoji="0" lang="en-US" altLang="ko-KR" sz="900" b="0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 </a:t>
            </a:r>
            <a:r>
              <a:rPr kumimoji="0" lang="en-US" altLang="ko-KR" sz="900" b="1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© 2021 DOOSAN Curator Workshop 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2600" y="6653213"/>
            <a:ext cx="1803400" cy="2047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FB807-0EBD-4203-B8E6-14F979273E85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C7C8B63E-0E90-48EB-85E3-47DFEC95D54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1063" y="6478607"/>
            <a:ext cx="27277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sz="900" kern="120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ctr"/>
            <a:endParaRPr kumimoji="0" lang="ko-KR" altLang="en-US" sz="900" b="0" i="0" u="none" strike="noStrike" kern="1200" baseline="0" dirty="0">
              <a:solidFill>
                <a:srgbClr val="333333"/>
              </a:solidFill>
              <a:latin typeface="Arial" panose="020B0604020202020204" pitchFamily="34" charset="0"/>
              <a:ea typeface="윤고딕130" pitchFamily="18" charset="-127"/>
              <a:cs typeface="+mn-cs"/>
            </a:endParaRPr>
          </a:p>
          <a:p>
            <a:pPr algn="ctr"/>
            <a:r>
              <a:rPr kumimoji="0" lang="en-US" altLang="ko-KR" sz="900" b="0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 </a:t>
            </a:r>
            <a:r>
              <a:rPr kumimoji="0" lang="en-US" altLang="ko-KR" sz="900" b="1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© 2021 DOOSAN Curator Workshop 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2600" y="6653213"/>
            <a:ext cx="1803400" cy="2047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85891-4E9D-4414-B4C4-DA6E009A2D7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0ABEC2B-46AF-4E32-866A-18F0366EA6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1063" y="6478607"/>
            <a:ext cx="27277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sz="900" kern="120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sz="1900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ctr"/>
            <a:endParaRPr kumimoji="0" lang="ko-KR" altLang="en-US" sz="900" b="0" i="0" u="none" strike="noStrike" kern="1200" baseline="0" dirty="0">
              <a:solidFill>
                <a:srgbClr val="333333"/>
              </a:solidFill>
              <a:latin typeface="Arial" panose="020B0604020202020204" pitchFamily="34" charset="0"/>
              <a:ea typeface="윤고딕130" pitchFamily="18" charset="-127"/>
              <a:cs typeface="+mn-cs"/>
            </a:endParaRPr>
          </a:p>
          <a:p>
            <a:pPr algn="ctr"/>
            <a:r>
              <a:rPr kumimoji="0" lang="en-US" altLang="ko-KR" sz="900" b="0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 </a:t>
            </a:r>
            <a:r>
              <a:rPr kumimoji="0" lang="en-US" altLang="ko-KR" sz="900" b="1" i="0" u="none" strike="noStrike" kern="1200" baseline="0" dirty="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  <a:cs typeface="+mn-cs"/>
              </a:rPr>
              <a:t>© 2021 DOOSAN Curator Workshop 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2600" y="6653213"/>
            <a:ext cx="1803400" cy="2047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96BA3-5158-4571-8481-16387B8821BD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360363"/>
            <a:ext cx="879951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1711325"/>
            <a:ext cx="8799512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/>
              <a:t>Normal Text</a:t>
            </a:r>
          </a:p>
          <a:p>
            <a:pPr lvl="0"/>
            <a:endParaRPr lang="en-US" altLang="ko-KR"/>
          </a:p>
          <a:p>
            <a:pPr lvl="1"/>
            <a:r>
              <a:rPr lang="en-US" altLang="ko-KR"/>
              <a:t>First level</a:t>
            </a:r>
          </a:p>
          <a:p>
            <a:pPr lvl="2"/>
            <a:r>
              <a:rPr lang="en-US" altLang="ko-KR"/>
              <a:t>Second level</a:t>
            </a:r>
          </a:p>
          <a:p>
            <a:pPr lvl="3"/>
            <a:r>
              <a:rPr lang="en-US" altLang="ko-KR"/>
              <a:t>Third level</a:t>
            </a:r>
          </a:p>
          <a:p>
            <a:pPr lvl="4"/>
            <a:r>
              <a:rPr lang="en-US" altLang="ko-KR"/>
              <a:t>Fourth level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65988" y="6323013"/>
            <a:ext cx="2063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kumimoji="0" sz="900">
                <a:solidFill>
                  <a:srgbClr val="333333"/>
                </a:solidFill>
                <a:latin typeface="Arial" panose="020B0604020202020204" pitchFamily="34" charset="0"/>
                <a:ea typeface="윤고딕130" pitchFamily="18" charset="-127"/>
              </a:defRPr>
            </a:lvl1pPr>
          </a:lstStyle>
          <a:p>
            <a:pPr>
              <a:defRPr/>
            </a:pPr>
            <a:fld id="{A43E0B57-782F-45B1-AF1B-6F6B786D5404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531813" y="777875"/>
            <a:ext cx="9175750" cy="0"/>
          </a:xfrm>
          <a:prstGeom prst="line">
            <a:avLst/>
          </a:prstGeom>
          <a:noFill/>
          <a:ln w="19050">
            <a:solidFill>
              <a:srgbClr val="10399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13" name="Group 14"/>
          <p:cNvGrpSpPr>
            <a:grpSpLocks/>
          </p:cNvGrpSpPr>
          <p:nvPr userDrawn="1"/>
        </p:nvGrpSpPr>
        <p:grpSpPr bwMode="auto">
          <a:xfrm>
            <a:off x="9577388" y="7938"/>
            <a:ext cx="328612" cy="1109662"/>
            <a:chOff x="6033" y="5"/>
            <a:chExt cx="207" cy="699"/>
          </a:xfrm>
        </p:grpSpPr>
        <p:sp>
          <p:nvSpPr>
            <p:cNvPr id="14" name="Freeform 15"/>
            <p:cNvSpPr>
              <a:spLocks/>
            </p:cNvSpPr>
            <p:nvPr userDrawn="1"/>
          </p:nvSpPr>
          <p:spPr bwMode="auto">
            <a:xfrm>
              <a:off x="6033" y="5"/>
              <a:ext cx="207" cy="699"/>
            </a:xfrm>
            <a:custGeom>
              <a:avLst/>
              <a:gdLst>
                <a:gd name="T0" fmla="*/ 0 w 661"/>
                <a:gd name="T1" fmla="*/ 0 h 2245"/>
                <a:gd name="T2" fmla="*/ 0 w 661"/>
                <a:gd name="T3" fmla="*/ 0 h 2245"/>
                <a:gd name="T4" fmla="*/ 0 w 661"/>
                <a:gd name="T5" fmla="*/ 0 h 22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1" h="2245">
                  <a:moveTo>
                    <a:pt x="661" y="0"/>
                  </a:moveTo>
                  <a:lnTo>
                    <a:pt x="0" y="2032"/>
                  </a:lnTo>
                  <a:lnTo>
                    <a:pt x="661" y="2245"/>
                  </a:lnTo>
                </a:path>
              </a:pathLst>
            </a:custGeom>
            <a:solidFill>
              <a:srgbClr val="0083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Freeform 16"/>
            <p:cNvSpPr>
              <a:spLocks/>
            </p:cNvSpPr>
            <p:nvPr userDrawn="1"/>
          </p:nvSpPr>
          <p:spPr bwMode="auto">
            <a:xfrm>
              <a:off x="6048" y="43"/>
              <a:ext cx="192" cy="651"/>
            </a:xfrm>
            <a:custGeom>
              <a:avLst/>
              <a:gdLst>
                <a:gd name="T0" fmla="*/ 0 w 661"/>
                <a:gd name="T1" fmla="*/ 0 h 2245"/>
                <a:gd name="T2" fmla="*/ 0 w 661"/>
                <a:gd name="T3" fmla="*/ 0 h 2245"/>
                <a:gd name="T4" fmla="*/ 0 w 661"/>
                <a:gd name="T5" fmla="*/ 0 h 22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1" h="2245">
                  <a:moveTo>
                    <a:pt x="661" y="0"/>
                  </a:moveTo>
                  <a:lnTo>
                    <a:pt x="0" y="2032"/>
                  </a:lnTo>
                  <a:lnTo>
                    <a:pt x="661" y="2245"/>
                  </a:lnTo>
                </a:path>
              </a:pathLst>
            </a:custGeom>
            <a:solidFill>
              <a:srgbClr val="0083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7" name="그림 16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1" t="15717" r="9032" b="16299"/>
          <a:stretch/>
        </p:blipFill>
        <p:spPr>
          <a:xfrm>
            <a:off x="550475" y="6323013"/>
            <a:ext cx="858448" cy="40025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30" pitchFamily="18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30" pitchFamily="18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30" pitchFamily="18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30" pitchFamily="18" charset="-127"/>
        </a:defRPr>
      </a:lvl5pPr>
      <a:lvl6pPr marL="4572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30" pitchFamily="18" charset="-127"/>
        </a:defRPr>
      </a:lvl6pPr>
      <a:lvl7pPr marL="9144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30" pitchFamily="18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30" pitchFamily="18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30" pitchFamily="18" charset="-127"/>
        </a:defRPr>
      </a:lvl9pPr>
    </p:titleStyle>
    <p:bodyStyle>
      <a:lvl1pPr marL="342900" indent="-342900" algn="l" defTabSz="936625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104775" indent="-103188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</a:defRPr>
      </a:lvl2pPr>
      <a:lvl3pPr marL="209550" indent="-103188" algn="l" defTabSz="936625" rtl="0" eaLnBrk="0" fontAlgn="base" hangingPunct="0">
        <a:spcBef>
          <a:spcPct val="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3pPr>
      <a:lvl4pPr marL="314325" indent="-103188" algn="l" defTabSz="936625" rtl="0" eaLnBrk="0" fontAlgn="base" hangingPunct="0">
        <a:spcBef>
          <a:spcPct val="0"/>
        </a:spcBef>
        <a:spcAft>
          <a:spcPct val="0"/>
        </a:spcAft>
        <a:buChar char="·"/>
        <a:defRPr sz="1200">
          <a:solidFill>
            <a:schemeClr val="tx1"/>
          </a:solidFill>
          <a:latin typeface="+mn-lt"/>
          <a:ea typeface="+mn-ea"/>
        </a:defRPr>
      </a:lvl4pPr>
      <a:lvl5pPr marL="4206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5pPr>
      <a:lvl6pPr marL="8778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6pPr>
      <a:lvl7pPr marL="13350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7pPr>
      <a:lvl8pPr marL="17922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8pPr>
      <a:lvl9pPr marL="22494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25512" y="3770742"/>
            <a:ext cx="8289739" cy="615553"/>
          </a:xfrm>
          <a:noFill/>
        </p:spPr>
        <p:txBody>
          <a:bodyPr/>
          <a:lstStyle/>
          <a:p>
            <a:pPr eaLnBrk="1" hangingPunct="1"/>
            <a:r>
              <a:rPr lang="ko-KR" altLang="en-US" sz="2000" b="0" dirty="0" err="1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전시명</a:t>
            </a:r>
            <a:r>
              <a:rPr lang="en-US" altLang="ko-KR" sz="2000" b="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:</a:t>
            </a:r>
            <a:br>
              <a:rPr lang="en-US" altLang="ko-KR" sz="2000" b="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ko-KR" altLang="en-US" sz="2000" b="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기획자</a:t>
            </a:r>
            <a:r>
              <a:rPr lang="en-US" altLang="ko-KR" sz="2000" b="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: </a:t>
            </a:r>
            <a:endParaRPr lang="ko-KR" altLang="en-US" sz="2000" b="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25513" y="2972750"/>
            <a:ext cx="7366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30" pitchFamily="18" charset="-127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30" pitchFamily="18" charset="-127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30" pitchFamily="18" charset="-127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30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30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30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30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30" pitchFamily="18" charset="-127"/>
              </a:defRPr>
            </a:lvl9pPr>
          </a:lstStyle>
          <a:p>
            <a:pPr eaLnBrk="1" hangingPunct="1"/>
            <a:r>
              <a:rPr lang="ko-KR" altLang="en-US" sz="2800" b="0" kern="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두산 큐레이터 워크샵 전시기획 공모 기획서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8D3D89-D39D-4755-95DC-2F4BA741E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13" y="360363"/>
            <a:ext cx="8799512" cy="292388"/>
          </a:xfrm>
        </p:spPr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/>
              <a:t>차례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56AB6E-941C-48EA-9735-AE3A7617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3" y="1131888"/>
            <a:ext cx="8799512" cy="1904752"/>
          </a:xfrm>
        </p:spPr>
        <p:txBody>
          <a:bodyPr/>
          <a:lstStyle/>
          <a:p>
            <a:pPr>
              <a:buAutoNum type="arabicPeriod"/>
            </a:pPr>
            <a:r>
              <a:rPr lang="ko-KR" altLang="en-US" dirty="0"/>
              <a:t>전시개요</a:t>
            </a:r>
            <a:endParaRPr lang="en-US" altLang="ko-KR" dirty="0"/>
          </a:p>
          <a:p>
            <a:pPr>
              <a:buAutoNum type="arabicPeriod"/>
            </a:pPr>
            <a:r>
              <a:rPr lang="ko-KR" altLang="en-US" dirty="0"/>
              <a:t>기획의도</a:t>
            </a:r>
            <a:endParaRPr lang="en-US" altLang="ko-KR" dirty="0"/>
          </a:p>
          <a:p>
            <a:pPr>
              <a:buAutoNum type="arabicPeriod"/>
            </a:pPr>
            <a:r>
              <a:rPr lang="ko-KR" altLang="en-US" dirty="0"/>
              <a:t>참여작가 및 선정배경</a:t>
            </a:r>
            <a:endParaRPr lang="en-US" altLang="ko-KR" dirty="0"/>
          </a:p>
          <a:p>
            <a:pPr>
              <a:buAutoNum type="arabicPeriod"/>
            </a:pPr>
            <a:r>
              <a:rPr lang="ko-KR" altLang="en-US" dirty="0"/>
              <a:t>작품설치 계획</a:t>
            </a:r>
            <a:endParaRPr lang="en-US" altLang="ko-KR" dirty="0"/>
          </a:p>
          <a:p>
            <a:pPr>
              <a:buAutoNum type="arabicPeriod"/>
            </a:pPr>
            <a:r>
              <a:rPr lang="ko-KR" altLang="en-US" dirty="0"/>
              <a:t>진행일정 계획</a:t>
            </a:r>
            <a:endParaRPr lang="en-US" altLang="ko-KR" dirty="0"/>
          </a:p>
          <a:p>
            <a:pPr>
              <a:buAutoNum type="arabicPeriod"/>
            </a:pPr>
            <a:r>
              <a:rPr lang="ko-KR" altLang="en-US" dirty="0"/>
              <a:t>예산</a:t>
            </a:r>
            <a:r>
              <a:rPr lang="en-US" altLang="ko-KR" dirty="0"/>
              <a:t>: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\</a:t>
            </a:r>
            <a:r>
              <a:rPr lang="en-US" altLang="ko-KR" dirty="0"/>
              <a:t>20,000,000 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C1D0D53-3A9F-444C-A412-850512FF02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F7AF90-15AA-4F66-BD67-F424E05E7F0B}" type="slidenum">
              <a:rPr lang="ko-KR" altLang="en-US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2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36A758-A270-4110-9B48-80AD81D2A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13" y="360363"/>
            <a:ext cx="8799512" cy="292388"/>
          </a:xfrm>
        </p:spPr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/>
              <a:t>전시개요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B33BDE-309E-47F5-A16B-675633A4D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3" y="1131888"/>
            <a:ext cx="8799512" cy="2226379"/>
          </a:xfrm>
        </p:spPr>
        <p:txBody>
          <a:bodyPr/>
          <a:lstStyle/>
          <a:p>
            <a:pPr>
              <a:buAutoNum type="arabicPeriod"/>
            </a:pPr>
            <a:r>
              <a:rPr lang="ko-KR" altLang="en-US" dirty="0"/>
              <a:t>전시제목</a:t>
            </a:r>
            <a:r>
              <a:rPr lang="en-US" altLang="ko-KR" dirty="0"/>
              <a:t>:</a:t>
            </a:r>
          </a:p>
          <a:p>
            <a:pPr>
              <a:buAutoNum type="arabicPeriod"/>
            </a:pPr>
            <a:r>
              <a:rPr lang="ko-KR" altLang="en-US" dirty="0"/>
              <a:t>전시장소</a:t>
            </a:r>
            <a:r>
              <a:rPr lang="en-US" altLang="ko-KR" dirty="0"/>
              <a:t>: </a:t>
            </a:r>
            <a:r>
              <a:rPr lang="ko-KR" altLang="en-US" dirty="0"/>
              <a:t>두산갤러리 서울</a:t>
            </a:r>
            <a:endParaRPr lang="en-US" altLang="ko-KR" dirty="0"/>
          </a:p>
          <a:p>
            <a:pPr>
              <a:buAutoNum type="arabicPeriod"/>
            </a:pPr>
            <a:r>
              <a:rPr lang="ko-KR" altLang="en-US" dirty="0"/>
              <a:t>전시기간</a:t>
            </a:r>
            <a:r>
              <a:rPr lang="en-US" altLang="ko-KR" dirty="0"/>
              <a:t>: 2022. 7~8</a:t>
            </a:r>
            <a:r>
              <a:rPr lang="ko-KR" altLang="en-US" dirty="0"/>
              <a:t>월 중 약 </a:t>
            </a:r>
            <a:r>
              <a:rPr lang="en-US" altLang="ko-KR" dirty="0"/>
              <a:t>1</a:t>
            </a:r>
            <a:r>
              <a:rPr lang="ko-KR" altLang="en-US" dirty="0"/>
              <a:t>개월 </a:t>
            </a:r>
            <a:r>
              <a:rPr lang="en-US" altLang="ko-KR" dirty="0"/>
              <a:t>(</a:t>
            </a:r>
            <a:r>
              <a:rPr lang="ko-KR" altLang="en-US" dirty="0"/>
              <a:t>예정</a:t>
            </a:r>
            <a:r>
              <a:rPr lang="en-US" altLang="ko-KR" dirty="0"/>
              <a:t>)</a:t>
            </a:r>
          </a:p>
          <a:p>
            <a:pPr>
              <a:buAutoNum type="arabicPeriod"/>
            </a:pPr>
            <a:r>
              <a:rPr lang="ko-KR" altLang="en-US" dirty="0"/>
              <a:t>참여작가</a:t>
            </a:r>
            <a:r>
              <a:rPr lang="en-US" altLang="ko-KR" dirty="0"/>
              <a:t>: 00</a:t>
            </a:r>
            <a:r>
              <a:rPr lang="ko-KR" altLang="en-US" dirty="0"/>
              <a:t>명 </a:t>
            </a:r>
            <a:r>
              <a:rPr lang="en-US" altLang="ko-KR" dirty="0"/>
              <a:t>(</a:t>
            </a:r>
            <a:r>
              <a:rPr lang="ko-KR" altLang="en-US" dirty="0" err="1"/>
              <a:t>ㅇㅇㅇ</a:t>
            </a:r>
            <a:r>
              <a:rPr lang="en-US" altLang="ko-KR" dirty="0"/>
              <a:t>, </a:t>
            </a:r>
            <a:r>
              <a:rPr lang="ko-KR" altLang="en-US" dirty="0" err="1"/>
              <a:t>ㅇㅇㅇ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ko-KR" altLang="en-US" dirty="0" err="1"/>
              <a:t>ㅇㅇㅇ</a:t>
            </a:r>
            <a:r>
              <a:rPr lang="en-US" altLang="ko-KR" dirty="0"/>
              <a:t>)</a:t>
            </a:r>
          </a:p>
          <a:p>
            <a:pPr>
              <a:buAutoNum type="arabicPeriod"/>
            </a:pPr>
            <a:r>
              <a:rPr lang="ko-KR" altLang="en-US" dirty="0"/>
              <a:t>전시작품</a:t>
            </a:r>
            <a:r>
              <a:rPr lang="en-US" altLang="ko-KR" dirty="0"/>
              <a:t>: 00</a:t>
            </a:r>
            <a:r>
              <a:rPr lang="ko-KR" altLang="en-US" dirty="0"/>
              <a:t>점</a:t>
            </a:r>
            <a:endParaRPr lang="en-US" altLang="ko-KR" dirty="0"/>
          </a:p>
          <a:p>
            <a:pPr>
              <a:buAutoNum type="arabicPeriod"/>
            </a:pPr>
            <a:r>
              <a:rPr lang="ko-KR" altLang="en-US" dirty="0"/>
              <a:t>부대행사 및 기타</a:t>
            </a:r>
            <a:r>
              <a:rPr lang="en-US" altLang="ko-KR" dirty="0"/>
              <a:t>: </a:t>
            </a:r>
            <a:r>
              <a:rPr lang="ko-KR" altLang="en-US" dirty="0" err="1"/>
              <a:t>행사명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일정</a:t>
            </a:r>
            <a:r>
              <a:rPr lang="en-US" altLang="ko-KR" dirty="0"/>
              <a:t>)</a:t>
            </a:r>
            <a:r>
              <a:rPr lang="ko-KR" altLang="en-US" dirty="0"/>
              <a:t> 혹은 없음</a:t>
            </a:r>
            <a:endParaRPr lang="en-US" altLang="ko-KR" dirty="0"/>
          </a:p>
          <a:p>
            <a:pPr>
              <a:buAutoNum type="arabicPeriod"/>
            </a:pPr>
            <a:r>
              <a:rPr lang="ko-KR" altLang="en-US" dirty="0"/>
              <a:t>전시예산</a:t>
            </a:r>
            <a:r>
              <a:rPr lang="en-US" altLang="ko-KR" dirty="0"/>
              <a:t>: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\2</a:t>
            </a:r>
            <a:r>
              <a:rPr lang="en-US" altLang="ko-KR" dirty="0"/>
              <a:t>0,000,000 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D835B0-134D-4C8C-84A8-878EE12C3B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F7AF90-15AA-4F66-BD67-F424E05E7F0B}" type="slidenum">
              <a:rPr lang="ko-KR" altLang="en-US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523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36A758-A270-4110-9B48-80AD81D2A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13" y="360363"/>
            <a:ext cx="8799512" cy="292388"/>
          </a:xfrm>
        </p:spPr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기획의도 </a:t>
            </a:r>
            <a:r>
              <a:rPr lang="en-US" altLang="ko-KR" sz="1800" baseline="30000" dirty="0"/>
              <a:t>*</a:t>
            </a:r>
            <a:r>
              <a:rPr lang="ko-KR" altLang="en-US" sz="1800" baseline="30000" dirty="0"/>
              <a:t>이 전시를 기획하게 된 의도에 대하여 아래에 </a:t>
            </a:r>
            <a:r>
              <a:rPr lang="en-US" altLang="ko-KR" sz="1800" baseline="30000" dirty="0"/>
              <a:t>12P</a:t>
            </a:r>
            <a:r>
              <a:rPr lang="ko-KR" altLang="en-US" sz="1800" baseline="30000" dirty="0"/>
              <a:t>로 서술바랍니다</a:t>
            </a:r>
            <a:r>
              <a:rPr lang="en-US" altLang="ko-KR" sz="1800" baseline="30000" dirty="0"/>
              <a:t>. </a:t>
            </a:r>
            <a:r>
              <a:rPr lang="ko-KR" altLang="en-US" sz="1800" baseline="30000" dirty="0"/>
              <a:t>부족할 시에는 페이지 추가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D835B0-134D-4C8C-84A8-878EE12C3B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F7AF90-15AA-4F66-BD67-F424E05E7F0B}" type="slidenum">
              <a:rPr lang="ko-KR" altLang="en-US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658A9D-C67D-4490-A038-B8C44BFE4FF6}"/>
              </a:ext>
            </a:extLst>
          </p:cNvPr>
          <p:cNvSpPr txBox="1"/>
          <p:nvPr/>
        </p:nvSpPr>
        <p:spPr>
          <a:xfrm>
            <a:off x="760021" y="1092530"/>
            <a:ext cx="8622104" cy="4893647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ko-KR" altLang="en-US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373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36A758-A270-4110-9B48-80AD81D2A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13" y="360363"/>
            <a:ext cx="8799512" cy="292388"/>
          </a:xfrm>
        </p:spPr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/>
              <a:t>참여작가 및 선정 배경 </a:t>
            </a:r>
            <a:r>
              <a:rPr lang="en-US" altLang="ko-KR" sz="1800" baseline="30000" dirty="0"/>
              <a:t>*</a:t>
            </a:r>
            <a:r>
              <a:rPr lang="ko-KR" altLang="en-US" sz="1800" baseline="30000" dirty="0" err="1"/>
              <a:t>작가별</a:t>
            </a:r>
            <a:r>
              <a:rPr lang="ko-KR" altLang="en-US" sz="1800" baseline="30000" dirty="0"/>
              <a:t> 선정 배경 및 소개를 아래에 </a:t>
            </a:r>
            <a:r>
              <a:rPr lang="en-US" altLang="ko-KR" sz="1800" baseline="30000" dirty="0"/>
              <a:t>12P</a:t>
            </a:r>
            <a:r>
              <a:rPr lang="ko-KR" altLang="en-US" sz="1800" baseline="30000" dirty="0"/>
              <a:t>로 서술바랍니다</a:t>
            </a:r>
            <a:r>
              <a:rPr lang="en-US" altLang="ko-KR" sz="1800" baseline="30000" dirty="0"/>
              <a:t>. </a:t>
            </a:r>
            <a:r>
              <a:rPr lang="ko-KR" altLang="en-US" sz="1800" baseline="30000" dirty="0"/>
              <a:t>부족할 시에는 페이지 추가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D835B0-134D-4C8C-84A8-878EE12C3B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F7AF90-15AA-4F66-BD67-F424E05E7F0B}" type="slidenum">
              <a:rPr lang="ko-KR" altLang="en-US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658A9D-C67D-4490-A038-B8C44BFE4FF6}"/>
              </a:ext>
            </a:extLst>
          </p:cNvPr>
          <p:cNvSpPr txBox="1"/>
          <p:nvPr/>
        </p:nvSpPr>
        <p:spPr>
          <a:xfrm>
            <a:off x="760021" y="1092530"/>
            <a:ext cx="8622104" cy="4893647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- 000</a:t>
            </a: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r>
              <a:rPr lang="en-US" altLang="ko-KR" sz="120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- 000</a:t>
            </a: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r>
              <a:rPr lang="en-US" altLang="ko-KR" sz="120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- 000</a:t>
            </a: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en-US" altLang="ko-KR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  <a:p>
            <a:endParaRPr lang="ko-KR" altLang="en-US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7660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515D230F-A9E4-49A7-B739-E5316BC1E0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5" b="4377"/>
          <a:stretch/>
        </p:blipFill>
        <p:spPr bwMode="auto">
          <a:xfrm>
            <a:off x="1077705" y="914401"/>
            <a:ext cx="7496279" cy="5671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5036A758-A270-4110-9B48-80AD81D2A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13" y="360363"/>
            <a:ext cx="8799512" cy="292388"/>
          </a:xfrm>
        </p:spPr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/>
              <a:t>작품설치 계획 </a:t>
            </a:r>
            <a:r>
              <a:rPr lang="en-US" altLang="ko-KR" sz="1800" baseline="30000" dirty="0"/>
              <a:t>*</a:t>
            </a:r>
            <a:r>
              <a:rPr lang="ko-KR" altLang="en-US" sz="1800" baseline="30000" dirty="0"/>
              <a:t>아래 도면에 작품 설치 계획을 표기하기 바랍니다</a:t>
            </a:r>
            <a:r>
              <a:rPr lang="en-US" altLang="ko-KR" sz="1800" baseline="30000" dirty="0"/>
              <a:t>. </a:t>
            </a:r>
            <a:endParaRPr lang="ko-KR" altLang="en-US" sz="1800" baseline="30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D835B0-134D-4C8C-84A8-878EE12C3B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F7AF90-15AA-4F66-BD67-F424E05E7F0B}" type="slidenum">
              <a:rPr lang="ko-KR" altLang="en-US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30503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36A758-A270-4110-9B48-80AD81D2A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5. </a:t>
            </a:r>
            <a:r>
              <a:rPr lang="ko-KR" altLang="en-US" dirty="0"/>
              <a:t>진행일정 계획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D835B0-134D-4C8C-84A8-878EE12C3B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F7AF90-15AA-4F66-BD67-F424E05E7F0B}" type="slidenum">
              <a:rPr lang="ko-KR" altLang="en-US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5" name="표 5">
            <a:extLst>
              <a:ext uri="{FF2B5EF4-FFF2-40B4-BE49-F238E27FC236}">
                <a16:creationId xmlns:a16="http://schemas.microsoft.com/office/drawing/2014/main" id="{28457D5F-87E1-4896-8D5E-19ABB8EFA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667021"/>
              </p:ext>
            </p:extLst>
          </p:nvPr>
        </p:nvGraphicFramePr>
        <p:xfrm>
          <a:off x="831602" y="1073287"/>
          <a:ext cx="8550522" cy="47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346">
                  <a:extLst>
                    <a:ext uri="{9D8B030D-6E8A-4147-A177-3AD203B41FA5}">
                      <a16:colId xmlns:a16="http://schemas.microsoft.com/office/drawing/2014/main" val="3858256082"/>
                    </a:ext>
                  </a:extLst>
                </a:gridCol>
                <a:gridCol w="4346369">
                  <a:extLst>
                    <a:ext uri="{9D8B030D-6E8A-4147-A177-3AD203B41FA5}">
                      <a16:colId xmlns:a16="http://schemas.microsoft.com/office/drawing/2014/main" val="1861144867"/>
                    </a:ext>
                  </a:extLst>
                </a:gridCol>
                <a:gridCol w="2363807">
                  <a:extLst>
                    <a:ext uri="{9D8B030D-6E8A-4147-A177-3AD203B41FA5}">
                      <a16:colId xmlns:a16="http://schemas.microsoft.com/office/drawing/2014/main" val="157342753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</a:rPr>
                        <a:t>일정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</a:rPr>
                        <a:t>내용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</a:rPr>
                        <a:t>비고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18424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6041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8472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84182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7753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69527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02048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76693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93493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47488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82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67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36A758-A270-4110-9B48-80AD81D2A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6. </a:t>
            </a:r>
            <a:r>
              <a:rPr lang="ko-KR" altLang="en-US" dirty="0"/>
              <a:t>예산 계획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D835B0-134D-4C8C-84A8-878EE12C3B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F7AF90-15AA-4F66-BD67-F424E05E7F0B}" type="slidenum">
              <a:rPr lang="ko-KR" altLang="en-US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90EB9269-8950-4209-B4AC-37DD4A3E9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31748"/>
              </p:ext>
            </p:extLst>
          </p:nvPr>
        </p:nvGraphicFramePr>
        <p:xfrm>
          <a:off x="531813" y="1001907"/>
          <a:ext cx="8850313" cy="755640"/>
        </p:xfrm>
        <a:graphic>
          <a:graphicData uri="http://schemas.openxmlformats.org/drawingml/2006/table">
            <a:tbl>
              <a:tblPr/>
              <a:tblGrid>
                <a:gridCol w="1623106">
                  <a:extLst>
                    <a:ext uri="{9D8B030D-6E8A-4147-A177-3AD203B41FA5}">
                      <a16:colId xmlns:a16="http://schemas.microsoft.com/office/drawing/2014/main" val="1587273547"/>
                    </a:ext>
                  </a:extLst>
                </a:gridCol>
                <a:gridCol w="4459637">
                  <a:extLst>
                    <a:ext uri="{9D8B030D-6E8A-4147-A177-3AD203B41FA5}">
                      <a16:colId xmlns:a16="http://schemas.microsoft.com/office/drawing/2014/main" val="2851520269"/>
                    </a:ext>
                  </a:extLst>
                </a:gridCol>
                <a:gridCol w="1265522">
                  <a:extLst>
                    <a:ext uri="{9D8B030D-6E8A-4147-A177-3AD203B41FA5}">
                      <a16:colId xmlns:a16="http://schemas.microsoft.com/office/drawing/2014/main" val="2227322271"/>
                    </a:ext>
                  </a:extLst>
                </a:gridCol>
                <a:gridCol w="1502048">
                  <a:extLst>
                    <a:ext uri="{9D8B030D-6E8A-4147-A177-3AD203B41FA5}">
                      <a16:colId xmlns:a16="http://schemas.microsoft.com/office/drawing/2014/main" val="1740483160"/>
                    </a:ext>
                  </a:extLst>
                </a:gridCol>
              </a:tblGrid>
              <a:tr h="251880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0" kern="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돋움체"/>
                        </a:rPr>
                        <a:t>항</a:t>
                      </a:r>
                      <a:r>
                        <a:rPr lang="en-US" sz="1200" b="0" kern="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돋움체"/>
                        </a:rPr>
                        <a:t>    </a:t>
                      </a:r>
                      <a:r>
                        <a:rPr lang="ko-KR" sz="1200" b="0" kern="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돋움체"/>
                        </a:rPr>
                        <a:t>목</a:t>
                      </a:r>
                      <a:endParaRPr lang="ko-KR" sz="1200" b="0" kern="1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0" kern="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돋움체"/>
                        </a:rPr>
                        <a:t>내</a:t>
                      </a:r>
                      <a:r>
                        <a:rPr lang="en-US" sz="1200" b="0" kern="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돋움체"/>
                        </a:rPr>
                        <a:t>    </a:t>
                      </a:r>
                      <a:r>
                        <a:rPr lang="ko-KR" sz="1200" b="0" kern="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돋움체"/>
                        </a:rPr>
                        <a:t>용</a:t>
                      </a:r>
                      <a:endParaRPr lang="ko-KR" sz="1200" b="0" kern="1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0" kern="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돋움체"/>
                        </a:rPr>
                        <a:t>금</a:t>
                      </a:r>
                      <a:r>
                        <a:rPr lang="en-US" sz="1200" b="0" kern="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돋움체"/>
                        </a:rPr>
                        <a:t>  </a:t>
                      </a:r>
                      <a:r>
                        <a:rPr lang="ko-KR" sz="1200" b="0" kern="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돋움체"/>
                        </a:rPr>
                        <a:t>액</a:t>
                      </a:r>
                      <a:endParaRPr lang="ko-KR" sz="1200" b="0" kern="1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0" kern="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돋움체"/>
                        </a:rPr>
                        <a:t>비고</a:t>
                      </a:r>
                      <a:endParaRPr lang="ko-KR" sz="1200" b="0" kern="1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852022"/>
                  </a:ext>
                </a:extLst>
              </a:tr>
              <a:tr h="251880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200" b="0" kern="1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r>
                        <a:rPr lang="en-US" altLang="ko-KR" sz="1200" b="0" kern="10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바탕"/>
                        </a:rPr>
                        <a:t>*</a:t>
                      </a:r>
                      <a:r>
                        <a:rPr lang="ko-KR" altLang="en-US" sz="1200" b="0" kern="10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바탕"/>
                        </a:rPr>
                        <a:t>항목</a:t>
                      </a:r>
                      <a:r>
                        <a:rPr lang="en-US" altLang="ko-KR" sz="1200" b="0" kern="10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바탕"/>
                        </a:rPr>
                        <a:t>, </a:t>
                      </a:r>
                      <a:r>
                        <a:rPr lang="ko-KR" altLang="en-US" sz="1200" b="0" kern="10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바탕"/>
                        </a:rPr>
                        <a:t>내용별로 칸을 추가하여 작성해주세요</a:t>
                      </a:r>
                      <a:r>
                        <a:rPr lang="en-US" altLang="ko-KR" sz="1200" b="0" kern="100" dirty="0">
                          <a:latin typeface="Noto Sans CJK KR Regular" panose="020B0500000000000000" pitchFamily="34" charset="-127"/>
                          <a:ea typeface="Noto Sans CJK KR Regular" panose="020B0500000000000000" pitchFamily="34" charset="-127"/>
                          <a:cs typeface="바탕"/>
                        </a:rPr>
                        <a:t>. </a:t>
                      </a:r>
                      <a:endParaRPr lang="ko-KR" sz="1200" b="0" kern="10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0" kern="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  <a:cs typeface="Times New Roman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0" kern="0" dirty="0">
                        <a:latin typeface="Noto Sans CJK KR Regular" panose="020B0500000000000000" pitchFamily="34" charset="-127"/>
                        <a:ea typeface="Noto Sans CJK KR Regular" panose="020B0500000000000000" pitchFamily="34" charset="-127"/>
                        <a:cs typeface="Times New Roman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17839"/>
                  </a:ext>
                </a:extLst>
              </a:tr>
              <a:tr h="251880">
                <a:tc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400" b="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합</a:t>
                      </a:r>
                      <a:r>
                        <a:rPr lang="en-US" sz="1400" b="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</a:t>
                      </a:r>
                      <a:r>
                        <a:rPr lang="ko-KR" sz="1400" b="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계</a:t>
                      </a:r>
                      <a:endParaRPr lang="ko-KR" sz="1400" b="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b="0" dirty="0">
                          <a:latin typeface="맑은 고딕" pitchFamily="50" charset="-127"/>
                          <a:ea typeface="맑은 고딕" pitchFamily="50" charset="-127"/>
                        </a:rPr>
                        <a:t>   \20,000,000</a:t>
                      </a:r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1552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CD434FB-869E-4BE3-B6AC-D487FAE45F55}"/>
              </a:ext>
            </a:extLst>
          </p:cNvPr>
          <p:cNvSpPr txBox="1"/>
          <p:nvPr/>
        </p:nvSpPr>
        <p:spPr>
          <a:xfrm>
            <a:off x="9041021" y="6513266"/>
            <a:ext cx="580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E.O.D</a:t>
            </a:r>
            <a:endParaRPr lang="ko-KR" altLang="en-US" sz="12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6863721"/>
      </p:ext>
    </p:extLst>
  </p:cSld>
  <p:clrMapOvr>
    <a:masterClrMapping/>
  </p:clrMapOvr>
</p:sld>
</file>

<file path=ppt/theme/theme1.xml><?xml version="1.0" encoding="utf-8"?>
<a:theme xmlns:a="http://schemas.openxmlformats.org/drawingml/2006/main" name="PPT template_internal">
  <a:themeElements>
    <a:clrScheme name="사용자 지정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4617B"/>
      </a:hlink>
      <a:folHlink>
        <a:srgbClr val="D8D8D8"/>
      </a:folHlink>
    </a:clrScheme>
    <a:fontScheme name="PPT template_internal">
      <a:majorFont>
        <a:latin typeface="Arial"/>
        <a:ea typeface="윤고딕130"/>
        <a:cs typeface=""/>
      </a:majorFont>
      <a:minorFont>
        <a:latin typeface="Arial"/>
        <a:ea typeface="윤고딕130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6800" rIns="9144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6800" rIns="9144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PPT template_inter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inter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inter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inter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inter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inter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inter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inter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inter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inter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inter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inter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internal 13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103991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AAAEC7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internal 14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F7EDD4"/>
        </a:accent1>
        <a:accent2>
          <a:srgbClr val="103991"/>
        </a:accent2>
        <a:accent3>
          <a:srgbClr val="FFFFFF"/>
        </a:accent3>
        <a:accent4>
          <a:srgbClr val="2A2A2A"/>
        </a:accent4>
        <a:accent5>
          <a:srgbClr val="FAF4E6"/>
        </a:accent5>
        <a:accent6>
          <a:srgbClr val="0D3383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internal 1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internal 16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B2B2B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22239</TotalTime>
  <Words>182</Words>
  <Application>Microsoft Office PowerPoint</Application>
  <PresentationFormat>A4 용지(210x297mm)</PresentationFormat>
  <Paragraphs>90</Paragraphs>
  <Slides>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Noto Sans CJK KR Regular</vt:lpstr>
      <vt:lpstr>굴림</vt:lpstr>
      <vt:lpstr>맑은 고딕</vt:lpstr>
      <vt:lpstr>Arial</vt:lpstr>
      <vt:lpstr>PPT template_internal</vt:lpstr>
      <vt:lpstr>전시명: 기획자: </vt:lpstr>
      <vt:lpstr>1. 차례</vt:lpstr>
      <vt:lpstr>1. 전시개요</vt:lpstr>
      <vt:lpstr>2. 기획의도 *이 전시를 기획하게 된 의도에 대하여 아래에 12P로 서술바랍니다. 부족할 시에는 페이지 추가</vt:lpstr>
      <vt:lpstr>3. 참여작가 및 선정 배경 *작가별 선정 배경 및 소개를 아래에 12P로 서술바랍니다. 부족할 시에는 페이지 추가</vt:lpstr>
      <vt:lpstr>4. 작품설치 계획 *아래 도면에 작품 설치 계획을 표기하기 바랍니다. </vt:lpstr>
      <vt:lpstr>5. 진행일정 계획</vt:lpstr>
      <vt:lpstr>6. 예산 계획</vt:lpstr>
    </vt:vector>
  </TitlesOfParts>
  <Company>doosan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0</dc:title>
  <dc:creator>두산갤러리</dc:creator>
  <cp:lastModifiedBy>정진우(Jinwoo Chung) 과장 두산연강재단</cp:lastModifiedBy>
  <cp:revision>1742</cp:revision>
  <cp:lastPrinted>2020-03-10T07:27:18Z</cp:lastPrinted>
  <dcterms:created xsi:type="dcterms:W3CDTF">2006-10-12T07:32:12Z</dcterms:created>
  <dcterms:modified xsi:type="dcterms:W3CDTF">2021-02-17T08:38:13Z</dcterms:modified>
</cp:coreProperties>
</file>